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1" d="100"/>
          <a:sy n="111" d="100"/>
        </p:scale>
        <p:origin x="-1024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CFE14-5DC3-D04A-B37D-92FA53FA4EDE}" type="datetimeFigureOut">
              <a:rPr lang="en-US" smtClean="0"/>
              <a:t>6/26/17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546ED-0C67-634B-8150-18C691CC7C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955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CFE14-5DC3-D04A-B37D-92FA53FA4EDE}" type="datetimeFigureOut">
              <a:rPr lang="en-US" smtClean="0"/>
              <a:t>6/26/17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546ED-0C67-634B-8150-18C691CC7C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3614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CFE14-5DC3-D04A-B37D-92FA53FA4EDE}" type="datetimeFigureOut">
              <a:rPr lang="en-US" smtClean="0"/>
              <a:t>6/26/17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546ED-0C67-634B-8150-18C691CC7C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789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CFE14-5DC3-D04A-B37D-92FA53FA4EDE}" type="datetimeFigureOut">
              <a:rPr lang="en-US" smtClean="0"/>
              <a:t>6/26/17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546ED-0C67-634B-8150-18C691CC7C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160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CFE14-5DC3-D04A-B37D-92FA53FA4EDE}" type="datetimeFigureOut">
              <a:rPr lang="en-US" smtClean="0"/>
              <a:t>6/26/17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546ED-0C67-634B-8150-18C691CC7C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740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CFE14-5DC3-D04A-B37D-92FA53FA4EDE}" type="datetimeFigureOut">
              <a:rPr lang="en-US" smtClean="0"/>
              <a:t>6/26/17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546ED-0C67-634B-8150-18C691CC7C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348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CFE14-5DC3-D04A-B37D-92FA53FA4EDE}" type="datetimeFigureOut">
              <a:rPr lang="en-US" smtClean="0"/>
              <a:t>6/26/17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546ED-0C67-634B-8150-18C691CC7C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476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CFE14-5DC3-D04A-B37D-92FA53FA4EDE}" type="datetimeFigureOut">
              <a:rPr lang="en-US" smtClean="0"/>
              <a:t>6/26/17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546ED-0C67-634B-8150-18C691CC7C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60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CFE14-5DC3-D04A-B37D-92FA53FA4EDE}" type="datetimeFigureOut">
              <a:rPr lang="en-US" smtClean="0"/>
              <a:t>6/26/17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546ED-0C67-634B-8150-18C691CC7C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305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CFE14-5DC3-D04A-B37D-92FA53FA4EDE}" type="datetimeFigureOut">
              <a:rPr lang="en-US" smtClean="0"/>
              <a:t>6/26/17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546ED-0C67-634B-8150-18C691CC7C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058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CFE14-5DC3-D04A-B37D-92FA53FA4EDE}" type="datetimeFigureOut">
              <a:rPr lang="en-US" smtClean="0"/>
              <a:t>6/26/17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546ED-0C67-634B-8150-18C691CC7C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275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3CFE14-5DC3-D04A-B37D-92FA53FA4EDE}" type="datetimeFigureOut">
              <a:rPr lang="en-US" smtClean="0"/>
              <a:t>6/26/17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4546ED-0C67-634B-8150-18C691CC7C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404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lide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2868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lide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3717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lide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06485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lide4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38138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(16:9)</PresentationFormat>
  <Paragraphs>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Kaity</dc:creator>
  <cp:lastModifiedBy>Kaity</cp:lastModifiedBy>
  <cp:revision>1</cp:revision>
  <dcterms:created xsi:type="dcterms:W3CDTF">2017-06-26T18:20:12Z</dcterms:created>
  <dcterms:modified xsi:type="dcterms:W3CDTF">2017-06-26T18:21:22Z</dcterms:modified>
</cp:coreProperties>
</file>